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387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286"/>
  </p:normalViewPr>
  <p:slideViewPr>
    <p:cSldViewPr snapToGrid="0" snapToObjects="1">
      <p:cViewPr varScale="1">
        <p:scale>
          <a:sx n="161" d="100"/>
          <a:sy n="161" d="100"/>
        </p:scale>
        <p:origin x="77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 of visual 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6755</TotalTime>
  <Words>2783</Words>
  <Application>Microsoft Macintosh PowerPoint</Application>
  <PresentationFormat>On-screen Show (16:9)</PresentationFormat>
  <Paragraphs>644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455</cp:revision>
  <dcterms:modified xsi:type="dcterms:W3CDTF">2020-03-25T15:02:47Z</dcterms:modified>
</cp:coreProperties>
</file>